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8120063" cy="10826750" type="B4ISO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57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CC091-8A14-4BBC-8FF9-39987848585F}"/>
              </a:ext>
            </a:extLst>
          </p:cNvPr>
          <p:cNvSpPr txBox="1"/>
          <p:nvPr userDrawn="1"/>
        </p:nvSpPr>
        <p:spPr>
          <a:xfrm>
            <a:off x="558254" y="279400"/>
            <a:ext cx="7003555" cy="1026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6AB5C49-BD3C-40E7-824B-A2B791C3D0A2}"/>
              </a:ext>
            </a:extLst>
          </p:cNvPr>
          <p:cNvCxnSpPr/>
          <p:nvPr userDrawn="1"/>
        </p:nvCxnSpPr>
        <p:spPr>
          <a:xfrm>
            <a:off x="609005" y="3594538"/>
            <a:ext cx="5941103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C79398-8FE5-4173-BCD6-1A050E70055E}"/>
              </a:ext>
            </a:extLst>
          </p:cNvPr>
          <p:cNvSpPr txBox="1"/>
          <p:nvPr userDrawn="1"/>
        </p:nvSpPr>
        <p:spPr>
          <a:xfrm>
            <a:off x="4992451" y="8781393"/>
            <a:ext cx="430887" cy="16238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学びを振り返り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7963DF-BA34-4217-B16A-BC828A7B48E7}"/>
              </a:ext>
            </a:extLst>
          </p:cNvPr>
          <p:cNvSpPr txBox="1"/>
          <p:nvPr userDrawn="1"/>
        </p:nvSpPr>
        <p:spPr>
          <a:xfrm>
            <a:off x="6489573" y="387125"/>
            <a:ext cx="1001166" cy="3463181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vert="eaVert" wrap="square" lIns="0" tIns="0" rIns="0" bIns="0" rtlCol="0" anchor="ctr" anchorCtr="0">
            <a:normAutofit/>
          </a:bodyPr>
          <a:lstStyle/>
          <a:p>
            <a:r>
              <a:rPr kumimoji="1" lang="ja-JP" altLang="en-US" sz="3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歴史新聞</a:t>
            </a:r>
            <a:endParaRPr kumimoji="1" lang="en-US" altLang="ja-JP" sz="3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縄文・弥生・古墳時代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を学習して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082E5CD-EF79-47F4-803C-D205A296CF0C}"/>
              </a:ext>
            </a:extLst>
          </p:cNvPr>
          <p:cNvSpPr txBox="1"/>
          <p:nvPr userDrawn="1"/>
        </p:nvSpPr>
        <p:spPr>
          <a:xfrm>
            <a:off x="6489573" y="3895176"/>
            <a:ext cx="1001166" cy="924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発行者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40F3C328-4DA8-4D2C-AB0C-EB5562C15B67}"/>
              </a:ext>
            </a:extLst>
          </p:cNvPr>
          <p:cNvCxnSpPr/>
          <p:nvPr userDrawn="1"/>
        </p:nvCxnSpPr>
        <p:spPr>
          <a:xfrm>
            <a:off x="627528" y="8671034"/>
            <a:ext cx="479581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88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20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65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42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97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4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33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28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78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36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80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B30C-B138-496E-9AFE-174CDC1E4F3D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5C012-7632-409B-AA34-7CA4BBA80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49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1987" rtl="0" eaLnBrk="1" latinLnBrk="0" hangingPunct="1">
        <a:lnSpc>
          <a:spcPct val="90000"/>
        </a:lnSpc>
        <a:spcBef>
          <a:spcPct val="0"/>
        </a:spcBef>
        <a:buNone/>
        <a:defRPr kumimoji="1"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A960C64-D819-4D7D-9D6A-27AC97497149}"/>
              </a:ext>
            </a:extLst>
          </p:cNvPr>
          <p:cNvSpPr txBox="1"/>
          <p:nvPr/>
        </p:nvSpPr>
        <p:spPr>
          <a:xfrm>
            <a:off x="627528" y="421511"/>
            <a:ext cx="575534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4442BB1-347D-44B3-ABEF-6D4DFB1C5D2A}"/>
              </a:ext>
            </a:extLst>
          </p:cNvPr>
          <p:cNvSpPr txBox="1"/>
          <p:nvPr/>
        </p:nvSpPr>
        <p:spPr>
          <a:xfrm>
            <a:off x="627528" y="957690"/>
            <a:ext cx="5755343" cy="24488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eaVert" wrap="square" rtlCol="0">
            <a:norm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一つ目の記事を書く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C38AB8F-4300-46FF-8EDB-F50D0F113629}"/>
              </a:ext>
            </a:extLst>
          </p:cNvPr>
          <p:cNvSpPr txBox="1"/>
          <p:nvPr/>
        </p:nvSpPr>
        <p:spPr>
          <a:xfrm>
            <a:off x="627528" y="8781392"/>
            <a:ext cx="4446496" cy="1623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eaVert" wrap="square" rtlCol="0">
            <a:norm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編集誤記を描く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6B1F11D-B43D-4C76-8E13-24D5D073C6AF}"/>
              </a:ext>
            </a:extLst>
          </p:cNvPr>
          <p:cNvSpPr txBox="1"/>
          <p:nvPr/>
        </p:nvSpPr>
        <p:spPr>
          <a:xfrm>
            <a:off x="5384329" y="5896303"/>
            <a:ext cx="2056378" cy="45089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eaVert" wrap="square" rtlCol="0">
            <a:normAutofit/>
          </a:bodyPr>
          <a:lstStyle/>
          <a:p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つ目の記事を書く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BBE455A-74F3-4D42-AC39-6B4302DA9DEB}"/>
              </a:ext>
            </a:extLst>
          </p:cNvPr>
          <p:cNvSpPr txBox="1"/>
          <p:nvPr/>
        </p:nvSpPr>
        <p:spPr>
          <a:xfrm>
            <a:off x="627528" y="3753429"/>
            <a:ext cx="2031990" cy="48557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eaVert" wrap="square" rtlCol="0">
            <a:norm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２つ目の記事を書く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50CD014-FD51-4ED9-BED7-91B35A857701}"/>
              </a:ext>
            </a:extLst>
          </p:cNvPr>
          <p:cNvSpPr txBox="1"/>
          <p:nvPr/>
        </p:nvSpPr>
        <p:spPr>
          <a:xfrm>
            <a:off x="2692824" y="3760076"/>
            <a:ext cx="553998" cy="48557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eaVert" wrap="square" rtlCol="0" anchor="t" anchorCtr="0">
            <a:normAutofit/>
          </a:bodyPr>
          <a:lstStyle/>
          <a:p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タイトル</a:t>
            </a:r>
            <a:endParaRPr kumimoji="1" lang="en-US" altLang="ja-JP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EF40EE1-85F1-4FE9-9D3F-734EF62B037E}"/>
              </a:ext>
            </a:extLst>
          </p:cNvPr>
          <p:cNvSpPr txBox="1"/>
          <p:nvPr/>
        </p:nvSpPr>
        <p:spPr>
          <a:xfrm>
            <a:off x="5384329" y="5283991"/>
            <a:ext cx="205637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rmAutofit/>
          </a:bodyPr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タイトルああああああああああああああ</a:t>
            </a:r>
          </a:p>
        </p:txBody>
      </p:sp>
    </p:spTree>
    <p:extLst>
      <p:ext uri="{BB962C8B-B14F-4D97-AF65-F5344CB8AC3E}">
        <p14:creationId xmlns:p14="http://schemas.microsoft.com/office/powerpoint/2010/main" val="333159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30</Words>
  <Application>Microsoft Office PowerPoint</Application>
  <PresentationFormat>B4 (ISO) 250x353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HGS創英角ﾎﾟｯﾌﾟ体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Yuki</cp:lastModifiedBy>
  <cp:revision>5</cp:revision>
  <cp:lastPrinted>2022-06-27T22:30:10Z</cp:lastPrinted>
  <dcterms:created xsi:type="dcterms:W3CDTF">2022-06-27T12:25:07Z</dcterms:created>
  <dcterms:modified xsi:type="dcterms:W3CDTF">2023-08-16T20:19:37Z</dcterms:modified>
</cp:coreProperties>
</file>